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40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5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7240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5088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16C96E-A8D5-404E-8455-90EC09F279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936" y="393004"/>
            <a:ext cx="9144000" cy="85554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D55A7E1-4EB3-45CA-B224-187A9F9910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9936" y="1458606"/>
            <a:ext cx="9144000" cy="332399"/>
          </a:xfrm>
        </p:spPr>
        <p:txBody>
          <a:bodyPr/>
          <a:lstStyle>
            <a:lvl1pPr marL="0" indent="0" algn="l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010FDDF-DD69-470A-8436-9DA0974457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659"/>
          <a:stretch/>
        </p:blipFill>
        <p:spPr>
          <a:xfrm>
            <a:off x="11259366" y="461830"/>
            <a:ext cx="592586" cy="541061"/>
          </a:xfrm>
          <a:prstGeom prst="rect">
            <a:avLst/>
          </a:prstGeom>
        </p:spPr>
      </p:pic>
      <p:sp>
        <p:nvSpPr>
          <p:cNvPr id="11" name="Текст 2">
            <a:extLst>
              <a:ext uri="{FF2B5EF4-FFF2-40B4-BE49-F238E27FC236}">
                <a16:creationId xmlns:a16="http://schemas.microsoft.com/office/drawing/2014/main" id="{3BC33ADE-4709-42E0-9F36-6E681F6886B3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9936" y="2001067"/>
            <a:ext cx="10515600" cy="22159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82893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6B31A5-9A3F-49C4-ABDE-281E0ED58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388" y="477666"/>
            <a:ext cx="10515600" cy="49859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A1CB16-4F7F-47C9-B0D9-4402AB2CA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9388" y="1284019"/>
            <a:ext cx="10515600" cy="1752275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117736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CE1878-B8FC-4D16-92E2-CD44E0C6F8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936" y="1976721"/>
            <a:ext cx="5368412" cy="2769989"/>
          </a:xfrm>
        </p:spPr>
        <p:txBody>
          <a:bodyPr anchor="t" anchorCtr="0"/>
          <a:lstStyle/>
          <a:p>
            <a:r>
              <a:rPr lang="en-US" sz="4000" dirty="0"/>
              <a:t>The title of the report should be in two or three lines, </a:t>
            </a:r>
            <a:br>
              <a:rPr lang="en-US" sz="4000" dirty="0"/>
            </a:br>
            <a:r>
              <a:rPr lang="en-US" sz="4000" dirty="0"/>
              <a:t>or even five </a:t>
            </a:r>
            <a:br>
              <a:rPr lang="en-US" sz="4000" dirty="0"/>
            </a:br>
            <a:r>
              <a:rPr lang="en-US" sz="4000" dirty="0"/>
              <a:t>or six.</a:t>
            </a:r>
            <a:endParaRPr lang="ru-RU" sz="4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A91F78C-9E2E-45D7-9729-05D4A6D572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9936" y="5886081"/>
            <a:ext cx="5633884" cy="498598"/>
          </a:xfrm>
        </p:spPr>
        <p:txBody>
          <a:bodyPr/>
          <a:lstStyle/>
          <a:p>
            <a:r>
              <a:rPr lang="en-US" sz="1800" b="0" i="1" dirty="0"/>
              <a:t>Full name, organization</a:t>
            </a:r>
            <a:r>
              <a:rPr lang="ru-RU" sz="1800" b="0" i="1" dirty="0"/>
              <a:t>, </a:t>
            </a:r>
            <a:r>
              <a:rPr lang="en-US" sz="1800" b="0" i="1" dirty="0"/>
              <a:t>position, academic degree, academic title</a:t>
            </a:r>
            <a:endParaRPr lang="ru-RU" sz="1800" b="0" i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71A8A53-C6BF-4C13-BEE0-E6812C0E6208}"/>
              </a:ext>
            </a:extLst>
          </p:cNvPr>
          <p:cNvSpPr/>
          <p:nvPr/>
        </p:nvSpPr>
        <p:spPr>
          <a:xfrm>
            <a:off x="6558116" y="0"/>
            <a:ext cx="5633884" cy="6858000"/>
          </a:xfrm>
          <a:prstGeom prst="rect">
            <a:avLst/>
          </a:prstGeom>
          <a:solidFill>
            <a:srgbClr val="0D40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5184B4C-E1BD-4517-81A4-2D0BA61903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23" y="535807"/>
            <a:ext cx="2534108" cy="85554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4FF4881-0E9C-4469-9904-2AC55196A2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399" y="560509"/>
            <a:ext cx="1107591" cy="32422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6C7132C-0650-4156-AD79-014E6640E1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677" y="604061"/>
            <a:ext cx="851671" cy="274506"/>
          </a:xfrm>
          <a:prstGeom prst="rect">
            <a:avLst/>
          </a:prstGeom>
        </p:spPr>
      </p:pic>
      <p:sp>
        <p:nvSpPr>
          <p:cNvPr id="11" name="Подзаголовок 2">
            <a:extLst>
              <a:ext uri="{FF2B5EF4-FFF2-40B4-BE49-F238E27FC236}">
                <a16:creationId xmlns:a16="http://schemas.microsoft.com/office/drawing/2014/main" id="{45C7611D-F8E0-4267-BB03-790351C92C23}"/>
              </a:ext>
            </a:extLst>
          </p:cNvPr>
          <p:cNvSpPr txBox="1">
            <a:spLocks/>
          </p:cNvSpPr>
          <p:nvPr/>
        </p:nvSpPr>
        <p:spPr>
          <a:xfrm>
            <a:off x="7910051" y="2452748"/>
            <a:ext cx="2930014" cy="25073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b="0" i="1" dirty="0">
                <a:solidFill>
                  <a:schemeClr val="bg1"/>
                </a:solidFill>
              </a:rPr>
              <a:t>A place for the best illustration for your report.</a:t>
            </a:r>
          </a:p>
          <a:p>
            <a:pPr algn="ctr"/>
            <a:endParaRPr lang="en-US" sz="1800" b="0" i="1" dirty="0">
              <a:solidFill>
                <a:schemeClr val="bg1"/>
              </a:solidFill>
            </a:endParaRPr>
          </a:p>
          <a:p>
            <a:pPr algn="ctr"/>
            <a:r>
              <a:rPr lang="en-US" sz="1800" b="0" i="1" dirty="0">
                <a:solidFill>
                  <a:schemeClr val="bg1"/>
                </a:solidFill>
              </a:rPr>
              <a:t> Remove the caption when you put the picture. </a:t>
            </a:r>
          </a:p>
          <a:p>
            <a:pPr algn="ctr"/>
            <a:endParaRPr lang="en-US" sz="1800" b="0" i="1" dirty="0">
              <a:solidFill>
                <a:schemeClr val="bg1"/>
              </a:solidFill>
            </a:endParaRPr>
          </a:p>
          <a:p>
            <a:pPr algn="ctr"/>
            <a:r>
              <a:rPr lang="en-US" sz="1800" b="0" i="1" dirty="0">
                <a:solidFill>
                  <a:schemeClr val="bg1"/>
                </a:solidFill>
              </a:rPr>
              <a:t>Do not go beyond the size of the blue box</a:t>
            </a:r>
            <a:endParaRPr lang="ru-RU" sz="1800" b="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721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0F5E6D-4AF6-4C54-952F-795168E063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E6ABB36-DE51-4233-A6DD-405CD37739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3610FBB0-44F7-4CBF-A207-973C0D5D503C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9936" y="2001067"/>
            <a:ext cx="10515600" cy="22159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Sample text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800179"/>
      </p:ext>
    </p:extLst>
  </p:cSld>
  <p:clrMapOvr>
    <a:masterClrMapping/>
  </p:clrMapOvr>
</p:sld>
</file>

<file path=ppt/theme/theme1.xml><?xml version="1.0" encoding="utf-8"?>
<a:theme xmlns:a="http://schemas.openxmlformats.org/drawingml/2006/main" name="VK">
  <a:themeElements>
    <a:clrScheme name="Другая 1">
      <a:dk1>
        <a:srgbClr val="0C0C0C"/>
      </a:dk1>
      <a:lt1>
        <a:srgbClr val="FFFFFF"/>
      </a:lt1>
      <a:dk2>
        <a:srgbClr val="3F3F3F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K" id="{D7014C65-D558-4B7A-AA75-74C072758374}" vid="{970E178C-F76D-4E66-ACAC-F5776D44AE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VK</Template>
  <TotalTime>12</TotalTime>
  <Words>65</Words>
  <Application>Microsoft Office PowerPoint</Application>
  <PresentationFormat>Широкоэкранный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Arial</vt:lpstr>
      <vt:lpstr>VK</vt:lpstr>
      <vt:lpstr>The title of the report should be in two or three lines,  or even five  or six.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доклада в несколько, то есть в две-три или более строк, а то и пять,  а может и шесть</dc:title>
  <dc:creator>user</dc:creator>
  <cp:lastModifiedBy>Ann Kazmina</cp:lastModifiedBy>
  <cp:revision>3</cp:revision>
  <dcterms:created xsi:type="dcterms:W3CDTF">2025-09-24T04:55:19Z</dcterms:created>
  <dcterms:modified xsi:type="dcterms:W3CDTF">2025-10-04T03:12:01Z</dcterms:modified>
</cp:coreProperties>
</file>